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7" r:id="rId1"/>
  </p:sldMasterIdLst>
  <p:handoutMasterIdLst>
    <p:handoutMasterId r:id="rId3"/>
  </p:handoutMasterIdLst>
  <p:sldIdLst>
    <p:sldId id="29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1510"/>
    <a:srgbClr val="DE0000"/>
    <a:srgbClr val="FF0000"/>
    <a:srgbClr val="71FFB1"/>
    <a:srgbClr val="1DFF83"/>
    <a:srgbClr val="79797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19" autoAdjust="0"/>
    <p:restoredTop sz="94660"/>
  </p:normalViewPr>
  <p:slideViewPr>
    <p:cSldViewPr>
      <p:cViewPr varScale="1">
        <p:scale>
          <a:sx n="69" d="100"/>
          <a:sy n="69" d="100"/>
        </p:scale>
        <p:origin x="-75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1164" y="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20CCB7-10A0-46C1-95C9-8EE430DEED77}" type="datetimeFigureOut">
              <a:rPr lang="en-US" smtClean="0"/>
              <a:t>10/24/2019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9F799-76A0-44B0-A8ED-1932F4A4A3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175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210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977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48658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1667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smtClean="0"/>
              <a:t>Click to edit Master title style</a:t>
            </a:r>
            <a:endParaRPr lang="en-US" sz="4500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3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Date Placeholder 3"/>
          <p:cNvSpPr txBox="1">
            <a:spLocks/>
          </p:cNvSpPr>
          <p:nvPr userDrawn="1"/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D8BD707-D9CF-40AE-B4C6-C98DA3205C09}" type="datetimeFigureOut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6" y="-1"/>
            <a:ext cx="12200367" cy="6858001"/>
          </a:xfrm>
          <a:prstGeom prst="rect">
            <a:avLst/>
          </a:prstGeom>
        </p:spPr>
      </p:pic>
      <p:grpSp>
        <p:nvGrpSpPr>
          <p:cNvPr id="12" name="Group 11"/>
          <p:cNvGrpSpPr/>
          <p:nvPr userDrawn="1"/>
        </p:nvGrpSpPr>
        <p:grpSpPr>
          <a:xfrm>
            <a:off x="609600" y="6248400"/>
            <a:ext cx="10871200" cy="533400"/>
            <a:chOff x="457200" y="6248400"/>
            <a:chExt cx="8153400" cy="5334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457200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2626061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SÁNG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TẠO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4794922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PHÁT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TRIỂN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ounded Rectangle 15"/>
            <p:cNvSpPr/>
            <p:nvPr userDrawn="1"/>
          </p:nvSpPr>
          <p:spPr>
            <a:xfrm>
              <a:off x="6963784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BỀN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VỮNG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" name="Straight Connector 16"/>
            <p:cNvCxnSpPr/>
            <p:nvPr userDrawn="1"/>
          </p:nvCxnSpPr>
          <p:spPr>
            <a:xfrm>
              <a:off x="457200" y="6248400"/>
              <a:ext cx="81534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3284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1667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smtClean="0"/>
              <a:t>Click to edit Master title style</a:t>
            </a:r>
            <a:endParaRPr lang="en-US" sz="4500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3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Date Placeholder 3"/>
          <p:cNvSpPr txBox="1">
            <a:spLocks/>
          </p:cNvSpPr>
          <p:nvPr userDrawn="1"/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D8BD707-D9CF-40AE-B4C6-C98DA3205C09}" type="datetimeFigureOut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6" y="-1"/>
            <a:ext cx="12200367" cy="6858001"/>
          </a:xfrm>
          <a:prstGeom prst="rect">
            <a:avLst/>
          </a:prstGeom>
        </p:spPr>
      </p:pic>
      <p:grpSp>
        <p:nvGrpSpPr>
          <p:cNvPr id="12" name="Group 11"/>
          <p:cNvGrpSpPr/>
          <p:nvPr userDrawn="1"/>
        </p:nvGrpSpPr>
        <p:grpSpPr>
          <a:xfrm>
            <a:off x="609600" y="6248400"/>
            <a:ext cx="10871200" cy="533400"/>
            <a:chOff x="457200" y="6248400"/>
            <a:chExt cx="8153400" cy="5334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457200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2626061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SÁNG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TẠO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4794922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PHÁT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TRIỂN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ounded Rectangle 15"/>
            <p:cNvSpPr/>
            <p:nvPr userDrawn="1"/>
          </p:nvSpPr>
          <p:spPr>
            <a:xfrm>
              <a:off x="6963784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BỀN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VỮNG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" name="Straight Connector 16"/>
            <p:cNvCxnSpPr/>
            <p:nvPr userDrawn="1"/>
          </p:nvCxnSpPr>
          <p:spPr>
            <a:xfrm>
              <a:off x="457200" y="6248400"/>
              <a:ext cx="81534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73495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41667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smtClean="0"/>
              <a:t>Click to edit Master title style</a:t>
            </a:r>
            <a:endParaRPr lang="en-US" sz="4500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3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3"/>
          <p:cNvSpPr txBox="1">
            <a:spLocks/>
          </p:cNvSpPr>
          <p:nvPr userDrawn="1"/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D8BD707-D9CF-40AE-B4C6-C98DA3205C09}" type="datetimeFigureOut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6" y="-1"/>
            <a:ext cx="12200367" cy="6858001"/>
          </a:xfrm>
          <a:prstGeom prst="rect">
            <a:avLst/>
          </a:prstGeom>
        </p:spPr>
      </p:pic>
      <p:grpSp>
        <p:nvGrpSpPr>
          <p:cNvPr id="13" name="Group 12"/>
          <p:cNvGrpSpPr/>
          <p:nvPr userDrawn="1"/>
        </p:nvGrpSpPr>
        <p:grpSpPr>
          <a:xfrm>
            <a:off x="609600" y="6248400"/>
            <a:ext cx="10871200" cy="533400"/>
            <a:chOff x="457200" y="6248400"/>
            <a:chExt cx="8153400" cy="533400"/>
          </a:xfrm>
        </p:grpSpPr>
        <p:sp>
          <p:nvSpPr>
            <p:cNvPr id="14" name="Rounded Rectangle 13"/>
            <p:cNvSpPr/>
            <p:nvPr userDrawn="1"/>
          </p:nvSpPr>
          <p:spPr>
            <a:xfrm>
              <a:off x="457200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2626061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SÁNG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TẠO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ounded Rectangle 15"/>
            <p:cNvSpPr/>
            <p:nvPr userDrawn="1"/>
          </p:nvSpPr>
          <p:spPr>
            <a:xfrm>
              <a:off x="4794922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PHÁT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TRIỂN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Rounded Rectangle 16"/>
            <p:cNvSpPr/>
            <p:nvPr userDrawn="1"/>
          </p:nvSpPr>
          <p:spPr>
            <a:xfrm>
              <a:off x="6963784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BỀN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VỮNG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" name="Straight Connector 17"/>
            <p:cNvCxnSpPr/>
            <p:nvPr userDrawn="1"/>
          </p:nvCxnSpPr>
          <p:spPr>
            <a:xfrm>
              <a:off x="457200" y="6248400"/>
              <a:ext cx="81534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466306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41667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smtClean="0"/>
              <a:t>Click to edit Master title style</a:t>
            </a:r>
            <a:endParaRPr lang="en-US" sz="4500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3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2" name="Date Placeholder 3"/>
          <p:cNvSpPr txBox="1">
            <a:spLocks/>
          </p:cNvSpPr>
          <p:nvPr userDrawn="1"/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D8BD707-D9CF-40AE-B4C6-C98DA3205C09}" type="datetimeFigureOut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6" y="-1"/>
            <a:ext cx="12200367" cy="6858001"/>
          </a:xfrm>
          <a:prstGeom prst="rect">
            <a:avLst/>
          </a:prstGeom>
        </p:spPr>
      </p:pic>
      <p:grpSp>
        <p:nvGrpSpPr>
          <p:cNvPr id="15" name="Group 14"/>
          <p:cNvGrpSpPr/>
          <p:nvPr userDrawn="1"/>
        </p:nvGrpSpPr>
        <p:grpSpPr>
          <a:xfrm>
            <a:off x="609600" y="6248400"/>
            <a:ext cx="10871200" cy="533400"/>
            <a:chOff x="457200" y="6248400"/>
            <a:chExt cx="8153400" cy="533400"/>
          </a:xfrm>
        </p:grpSpPr>
        <p:sp>
          <p:nvSpPr>
            <p:cNvPr id="16" name="Rounded Rectangle 15"/>
            <p:cNvSpPr/>
            <p:nvPr userDrawn="1"/>
          </p:nvSpPr>
          <p:spPr>
            <a:xfrm>
              <a:off x="457200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Rounded Rectangle 16"/>
            <p:cNvSpPr/>
            <p:nvPr userDrawn="1"/>
          </p:nvSpPr>
          <p:spPr>
            <a:xfrm>
              <a:off x="2626061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SÁNG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TẠO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4794922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PHÁT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TRIỂN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963784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BỀN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VỮNG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0" name="Straight Connector 19"/>
            <p:cNvCxnSpPr/>
            <p:nvPr userDrawn="1"/>
          </p:nvCxnSpPr>
          <p:spPr>
            <a:xfrm>
              <a:off x="457200" y="6248400"/>
              <a:ext cx="81534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04667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41667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 userDrawn="1"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smtClean="0"/>
              <a:t>Click to edit Master title style</a:t>
            </a:r>
            <a:endParaRPr lang="en-US" sz="4500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D8BD707-D9CF-40AE-B4C6-C98DA3205C09}" type="datetimeFigureOut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6" y="-1"/>
            <a:ext cx="12200367" cy="6858001"/>
          </a:xfrm>
          <a:prstGeom prst="rect">
            <a:avLst/>
          </a:prstGeom>
        </p:spPr>
      </p:pic>
      <p:grpSp>
        <p:nvGrpSpPr>
          <p:cNvPr id="11" name="Group 10"/>
          <p:cNvGrpSpPr/>
          <p:nvPr userDrawn="1"/>
        </p:nvGrpSpPr>
        <p:grpSpPr>
          <a:xfrm>
            <a:off x="609600" y="6248400"/>
            <a:ext cx="10871200" cy="533400"/>
            <a:chOff x="457200" y="6248400"/>
            <a:chExt cx="8153400" cy="533400"/>
          </a:xfrm>
        </p:grpSpPr>
        <p:sp>
          <p:nvSpPr>
            <p:cNvPr id="12" name="Rounded Rectangle 11"/>
            <p:cNvSpPr/>
            <p:nvPr userDrawn="1"/>
          </p:nvSpPr>
          <p:spPr>
            <a:xfrm>
              <a:off x="457200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Rounded Rectangle 12"/>
            <p:cNvSpPr/>
            <p:nvPr userDrawn="1"/>
          </p:nvSpPr>
          <p:spPr>
            <a:xfrm>
              <a:off x="2626061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SÁNG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TẠO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4794922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PHÁT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TRIỂN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963784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BỀN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VỮNG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6" name="Straight Connector 15"/>
            <p:cNvCxnSpPr/>
            <p:nvPr userDrawn="1"/>
          </p:nvCxnSpPr>
          <p:spPr>
            <a:xfrm>
              <a:off x="457200" y="6248400"/>
              <a:ext cx="81534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08802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41667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D8BD707-D9CF-40AE-B4C6-C98DA3205C09}" type="datetimeFigureOut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6" y="-1"/>
            <a:ext cx="12200367" cy="6858001"/>
          </a:xfrm>
          <a:prstGeom prst="rect">
            <a:avLst/>
          </a:prstGeom>
        </p:spPr>
      </p:pic>
      <p:grpSp>
        <p:nvGrpSpPr>
          <p:cNvPr id="10" name="Group 9"/>
          <p:cNvGrpSpPr/>
          <p:nvPr userDrawn="1"/>
        </p:nvGrpSpPr>
        <p:grpSpPr>
          <a:xfrm>
            <a:off x="609600" y="6248400"/>
            <a:ext cx="10871200" cy="533400"/>
            <a:chOff x="457200" y="6248400"/>
            <a:chExt cx="8153400" cy="533400"/>
          </a:xfrm>
        </p:grpSpPr>
        <p:sp>
          <p:nvSpPr>
            <p:cNvPr id="11" name="Rounded Rectangle 10"/>
            <p:cNvSpPr/>
            <p:nvPr userDrawn="1"/>
          </p:nvSpPr>
          <p:spPr>
            <a:xfrm>
              <a:off x="457200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Rounded Rectangle 11"/>
            <p:cNvSpPr/>
            <p:nvPr userDrawn="1"/>
          </p:nvSpPr>
          <p:spPr>
            <a:xfrm>
              <a:off x="2626061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SÁNG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TẠO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Rounded Rectangle 12"/>
            <p:cNvSpPr/>
            <p:nvPr userDrawn="1"/>
          </p:nvSpPr>
          <p:spPr>
            <a:xfrm>
              <a:off x="4794922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PHÁT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TRIỂN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6963784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BỀN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VỮNG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5" name="Straight Connector 14"/>
            <p:cNvCxnSpPr/>
            <p:nvPr userDrawn="1"/>
          </p:nvCxnSpPr>
          <p:spPr>
            <a:xfrm>
              <a:off x="457200" y="6248400"/>
              <a:ext cx="81534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27862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41667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smtClean="0"/>
              <a:t>Click to edit Master title style</a:t>
            </a:r>
            <a:endParaRPr lang="en-US" sz="4500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3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3"/>
          <p:cNvSpPr txBox="1">
            <a:spLocks/>
          </p:cNvSpPr>
          <p:nvPr userDrawn="1"/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D8BD707-D9CF-40AE-B4C6-C98DA3205C09}" type="datetimeFigureOut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6" y="-1"/>
            <a:ext cx="12200367" cy="6858001"/>
          </a:xfrm>
          <a:prstGeom prst="rect">
            <a:avLst/>
          </a:prstGeom>
        </p:spPr>
      </p:pic>
      <p:grpSp>
        <p:nvGrpSpPr>
          <p:cNvPr id="13" name="Group 12"/>
          <p:cNvGrpSpPr/>
          <p:nvPr userDrawn="1"/>
        </p:nvGrpSpPr>
        <p:grpSpPr>
          <a:xfrm>
            <a:off x="609600" y="6248400"/>
            <a:ext cx="10871200" cy="533400"/>
            <a:chOff x="457200" y="6248400"/>
            <a:chExt cx="8153400" cy="533400"/>
          </a:xfrm>
        </p:grpSpPr>
        <p:sp>
          <p:nvSpPr>
            <p:cNvPr id="14" name="Rounded Rectangle 13"/>
            <p:cNvSpPr/>
            <p:nvPr userDrawn="1"/>
          </p:nvSpPr>
          <p:spPr>
            <a:xfrm>
              <a:off x="457200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2626061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SÁNG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TẠO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ounded Rectangle 15"/>
            <p:cNvSpPr/>
            <p:nvPr userDrawn="1"/>
          </p:nvSpPr>
          <p:spPr>
            <a:xfrm>
              <a:off x="4794922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PHÁT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TRIỂN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Rounded Rectangle 16"/>
            <p:cNvSpPr/>
            <p:nvPr userDrawn="1"/>
          </p:nvSpPr>
          <p:spPr>
            <a:xfrm>
              <a:off x="6963784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BỀN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VỮNG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" name="Straight Connector 17"/>
            <p:cNvCxnSpPr/>
            <p:nvPr userDrawn="1"/>
          </p:nvCxnSpPr>
          <p:spPr>
            <a:xfrm>
              <a:off x="457200" y="6248400"/>
              <a:ext cx="81534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86224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41667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smtClean="0"/>
              <a:t>Click to edit Master title style</a:t>
            </a:r>
            <a:endParaRPr lang="en-US" sz="4500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3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3"/>
          <p:cNvSpPr txBox="1">
            <a:spLocks/>
          </p:cNvSpPr>
          <p:nvPr userDrawn="1"/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D8BD707-D9CF-40AE-B4C6-C98DA3205C09}" type="datetimeFigureOut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6" y="-1"/>
            <a:ext cx="12200367" cy="6858001"/>
          </a:xfrm>
          <a:prstGeom prst="rect">
            <a:avLst/>
          </a:prstGeom>
        </p:spPr>
      </p:pic>
      <p:grpSp>
        <p:nvGrpSpPr>
          <p:cNvPr id="13" name="Group 12"/>
          <p:cNvGrpSpPr/>
          <p:nvPr userDrawn="1"/>
        </p:nvGrpSpPr>
        <p:grpSpPr>
          <a:xfrm>
            <a:off x="609600" y="6248400"/>
            <a:ext cx="10871200" cy="533400"/>
            <a:chOff x="457200" y="6248400"/>
            <a:chExt cx="8153400" cy="533400"/>
          </a:xfrm>
        </p:grpSpPr>
        <p:sp>
          <p:nvSpPr>
            <p:cNvPr id="14" name="Rounded Rectangle 13"/>
            <p:cNvSpPr/>
            <p:nvPr userDrawn="1"/>
          </p:nvSpPr>
          <p:spPr>
            <a:xfrm>
              <a:off x="457200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2626061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SÁNG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TẠO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ounded Rectangle 15"/>
            <p:cNvSpPr/>
            <p:nvPr userDrawn="1"/>
          </p:nvSpPr>
          <p:spPr>
            <a:xfrm>
              <a:off x="4794922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PHÁT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TRIỂN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Rounded Rectangle 16"/>
            <p:cNvSpPr/>
            <p:nvPr userDrawn="1"/>
          </p:nvSpPr>
          <p:spPr>
            <a:xfrm>
              <a:off x="6963784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BỀN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VỮNG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" name="Straight Connector 17"/>
            <p:cNvCxnSpPr/>
            <p:nvPr userDrawn="1"/>
          </p:nvCxnSpPr>
          <p:spPr>
            <a:xfrm>
              <a:off x="457200" y="6248400"/>
              <a:ext cx="81534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44282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0864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1667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smtClean="0"/>
              <a:t>Click to edit Master title style</a:t>
            </a:r>
            <a:endParaRPr lang="en-US" sz="4500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3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Date Placeholder 3"/>
          <p:cNvSpPr txBox="1">
            <a:spLocks/>
          </p:cNvSpPr>
          <p:nvPr userDrawn="1"/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D8BD707-D9CF-40AE-B4C6-C98DA3205C09}" type="datetimeFigureOut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6" y="-1"/>
            <a:ext cx="12200367" cy="6858001"/>
          </a:xfrm>
          <a:prstGeom prst="rect">
            <a:avLst/>
          </a:prstGeom>
        </p:spPr>
      </p:pic>
      <p:grpSp>
        <p:nvGrpSpPr>
          <p:cNvPr id="12" name="Group 11"/>
          <p:cNvGrpSpPr/>
          <p:nvPr userDrawn="1"/>
        </p:nvGrpSpPr>
        <p:grpSpPr>
          <a:xfrm>
            <a:off x="609600" y="6248400"/>
            <a:ext cx="10871200" cy="533400"/>
            <a:chOff x="457200" y="6248400"/>
            <a:chExt cx="8153400" cy="5334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457200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2626061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SÁNG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TẠO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4794922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PHÁT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TRIỂN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ounded Rectangle 15"/>
            <p:cNvSpPr/>
            <p:nvPr userDrawn="1"/>
          </p:nvSpPr>
          <p:spPr>
            <a:xfrm>
              <a:off x="6963784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BỀN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VỮNG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" name="Straight Connector 16"/>
            <p:cNvCxnSpPr/>
            <p:nvPr userDrawn="1"/>
          </p:nvCxnSpPr>
          <p:spPr>
            <a:xfrm>
              <a:off x="457200" y="6248400"/>
              <a:ext cx="81534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458832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1667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smtClean="0"/>
              <a:t>Click to edit Master title style</a:t>
            </a:r>
            <a:endParaRPr lang="en-US" sz="4500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3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Date Placeholder 3"/>
          <p:cNvSpPr txBox="1">
            <a:spLocks/>
          </p:cNvSpPr>
          <p:nvPr userDrawn="1"/>
        </p:nvSpPr>
        <p:spPr>
          <a:xfrm>
            <a:off x="8382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D8BD707-D9CF-40AE-B4C6-C98DA3205C09}" type="datetimeFigureOut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10/24/2019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8610600" y="641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6" y="-1"/>
            <a:ext cx="12200367" cy="6858001"/>
          </a:xfrm>
          <a:prstGeom prst="rect">
            <a:avLst/>
          </a:prstGeom>
        </p:spPr>
      </p:pic>
      <p:grpSp>
        <p:nvGrpSpPr>
          <p:cNvPr id="12" name="Group 11"/>
          <p:cNvGrpSpPr/>
          <p:nvPr userDrawn="1"/>
        </p:nvGrpSpPr>
        <p:grpSpPr>
          <a:xfrm>
            <a:off x="609600" y="6248400"/>
            <a:ext cx="10871200" cy="533400"/>
            <a:chOff x="457200" y="6248400"/>
            <a:chExt cx="8153400" cy="5334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457200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2626061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SÁNG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TẠO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4794922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PHÁT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TRIỂN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ounded Rectangle 15"/>
            <p:cNvSpPr/>
            <p:nvPr userDrawn="1"/>
          </p:nvSpPr>
          <p:spPr>
            <a:xfrm>
              <a:off x="6963784" y="6416675"/>
              <a:ext cx="1646816" cy="3651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BỀN</a:t>
              </a:r>
              <a:r>
                <a:rPr lang="en-US" sz="1800" b="1" baseline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VỮNG</a:t>
              </a:r>
              <a:endParaRPr lang="en-US" sz="1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" name="Straight Connector 16"/>
            <p:cNvCxnSpPr/>
            <p:nvPr userDrawn="1"/>
          </p:nvCxnSpPr>
          <p:spPr>
            <a:xfrm>
              <a:off x="457200" y="6248400"/>
              <a:ext cx="81534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09678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Group 210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60351046"/>
              </p:ext>
            </p:extLst>
          </p:nvPr>
        </p:nvGraphicFramePr>
        <p:xfrm>
          <a:off x="4572000" y="1524001"/>
          <a:ext cx="7213600" cy="3950735"/>
        </p:xfrm>
        <a:graphic>
          <a:graphicData uri="http://schemas.openxmlformats.org/drawingml/2006/table">
            <a:tbl>
              <a:tblPr/>
              <a:tblGrid>
                <a:gridCol w="7213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793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Họ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và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tên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: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horzOverflow="overflow">
                    <a:lnL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43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Năm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sinh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: </a:t>
                      </a:r>
                    </a:p>
                  </a:txBody>
                  <a:tcPr marL="121920" marR="121920" horzOverflow="overflow">
                    <a:lnL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93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Quê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quán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: </a:t>
                      </a:r>
                    </a:p>
                  </a:txBody>
                  <a:tcPr marL="121920" marR="121920" horzOverflow="overflow">
                    <a:lnL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793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Dân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tộc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: </a:t>
                      </a:r>
                    </a:p>
                  </a:txBody>
                  <a:tcPr marL="121920" marR="121920" horzOverflow="overflow">
                    <a:lnL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93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Tôn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giáo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: </a:t>
                      </a:r>
                    </a:p>
                  </a:txBody>
                  <a:tcPr marL="121920" marR="121920" horzOverflow="overflow">
                    <a:lnL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793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Ngày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vào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Đoàn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: </a:t>
                      </a:r>
                    </a:p>
                  </a:txBody>
                  <a:tcPr marL="121920" marR="121920" horzOverflow="overflow">
                    <a:lnL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793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Chính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trị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:</a:t>
                      </a:r>
                    </a:p>
                  </a:txBody>
                  <a:tcPr marL="121920" marR="121920" horzOverflow="overflow">
                    <a:lnL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804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Chuyên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môn</a:t>
                      </a: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: </a:t>
                      </a:r>
                    </a:p>
                  </a:txBody>
                  <a:tcPr marL="121920" marR="121920" horzOverflow="overflow">
                    <a:lnL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4" name="Round Same Side Corner Rectangle 3"/>
          <p:cNvSpPr/>
          <p:nvPr/>
        </p:nvSpPr>
        <p:spPr>
          <a:xfrm flipH="1" flipV="1">
            <a:off x="0" y="0"/>
            <a:ext cx="12192000" cy="1219200"/>
          </a:xfrm>
          <a:prstGeom prst="round2Same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20800" y="236538"/>
            <a:ext cx="1087120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vi-VN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/>
              </a:rPr>
              <a:t>ĐẠI HỘI ĐẠI BIỂU</a:t>
            </a:r>
            <a:r>
              <a:rPr lang="en-US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ĐOÀN TNCS HỒ CHÍ MINH </a:t>
            </a:r>
          </a:p>
          <a:p>
            <a:pPr algn="ctr">
              <a:defRPr/>
            </a:pPr>
            <a:r>
              <a:rPr lang="en-US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TRƯỜNG CĐKT LÝ TỰ TRỌNG TP. HỒ CHÍ MINH LẦN XXIII</a:t>
            </a:r>
            <a:endParaRPr lang="en-US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11" descr="shabby_frame_green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317" y="1143000"/>
            <a:ext cx="4366683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 userDrawn="1"/>
        </p:nvSpPr>
        <p:spPr>
          <a:xfrm>
            <a:off x="6400800" y="1600200"/>
            <a:ext cx="528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6400800" y="5791200"/>
            <a:ext cx="518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620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ame Side Corner Rectangle 3"/>
          <p:cNvSpPr/>
          <p:nvPr/>
        </p:nvSpPr>
        <p:spPr>
          <a:xfrm flipH="1" flipV="1">
            <a:off x="0" y="-1"/>
            <a:ext cx="12192000" cy="835236"/>
          </a:xfrm>
          <a:prstGeom prst="round2SameRect">
            <a:avLst/>
          </a:prstGeom>
          <a:solidFill>
            <a:schemeClr val="accent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7600" y="1"/>
            <a:ext cx="1087120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algn="ctr" defTabSz="914400" rtl="0" eaLnBrk="1" latinLnBrk="0" hangingPunct="1">
              <a:defRPr/>
            </a:pPr>
            <a:r>
              <a:rPr lang="en-US" sz="2400" b="1" kern="1200" spc="5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UTM American Sans" pitchFamily="18" charset="0"/>
                <a:ea typeface="+mn-ea"/>
                <a:cs typeface="+mn-cs"/>
              </a:rPr>
              <a:t>HỘI NGHỊ ĐẠI BIỂU CÁN BỘ - CÔNG CHỨC – VIÊN CHỨC NĂM HỌC 2017 - 2018</a:t>
            </a:r>
            <a:endParaRPr lang="en-US" sz="2400" b="1" kern="1200" spc="50" dirty="0">
              <a:ln w="11430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UTM American Sans" pitchFamily="18" charset="0"/>
              <a:ea typeface="+mn-ea"/>
              <a:cs typeface="+mn-cs"/>
            </a:endParaRP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03200" y="914400"/>
            <a:ext cx="11785600" cy="381000"/>
          </a:xfrm>
        </p:spPr>
        <p:txBody>
          <a:bodyPr/>
          <a:lstStyle>
            <a:lvl1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sz="2200" b="1" kern="1200" cap="none" spc="0" baseline="0" dirty="0" smtClean="0">
                <a:ln w="11430"/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lang="en-US" sz="2400" b="1" dirty="0" smtClean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03200" y="1371600"/>
            <a:ext cx="11785600" cy="5105400"/>
          </a:xfrm>
        </p:spPr>
        <p:txBody>
          <a:bodyPr/>
          <a:lstStyle>
            <a:lvl1pPr>
              <a:defRPr>
                <a:latin typeface="Times New Roman" pitchFamily="18" charset="0"/>
                <a:ea typeface="Tahoma" pitchFamily="34" charset="0"/>
                <a:cs typeface="Times New Roman" pitchFamily="18" charset="0"/>
              </a:defRPr>
            </a:lvl1pPr>
            <a:lvl2pPr>
              <a:defRPr>
                <a:latin typeface="Times New Roman" pitchFamily="18" charset="0"/>
                <a:ea typeface="Tahoma" pitchFamily="34" charset="0"/>
                <a:cs typeface="Times New Roman" pitchFamily="18" charset="0"/>
              </a:defRPr>
            </a:lvl2pPr>
            <a:lvl3pPr>
              <a:defRPr>
                <a:latin typeface="Times New Roman" pitchFamily="18" charset="0"/>
                <a:ea typeface="Tahoma" pitchFamily="34" charset="0"/>
                <a:cs typeface="Times New Roman" pitchFamily="18" charset="0"/>
              </a:defRPr>
            </a:lvl3pPr>
            <a:lvl4pPr>
              <a:defRPr>
                <a:latin typeface="Times New Roman" pitchFamily="18" charset="0"/>
                <a:ea typeface="Tahoma" pitchFamily="34" charset="0"/>
                <a:cs typeface="Times New Roman" pitchFamily="18" charset="0"/>
              </a:defRPr>
            </a:lvl4pPr>
            <a:lvl5pPr>
              <a:defRPr>
                <a:latin typeface="Times New Roman" pitchFamily="18" charset="0"/>
                <a:ea typeface="Tahoma" pitchFamily="34" charset="0"/>
                <a:cs typeface="Times New Roman" pitchFamily="18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99206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9803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208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5666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80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901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403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3091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6" y="-1"/>
            <a:ext cx="12200367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957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677" r:id="rId22"/>
    <p:sldLayoutId id="2147483678" r:id="rId23"/>
  </p:sldLayoutIdLst>
  <p:transition>
    <p:cut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882442" y="4958082"/>
            <a:ext cx="8144563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000" b="1" spc="50" dirty="0" smtClean="0">
                <a:ln w="3175"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glow>
                    <a:schemeClr val="bg1"/>
                  </a:glow>
                </a:effectLst>
                <a:latin typeface="UTM American Sans" pitchFamily="18" charset="0"/>
              </a:rPr>
              <a:t>THÀNH PHỐ HỒ CHÍ MINH, NGÀY 26 THÁNG 10 NĂM 2019</a:t>
            </a:r>
            <a:endParaRPr lang="en-US" sz="2000" b="1" spc="50" dirty="0">
              <a:ln w="3175">
                <a:solidFill>
                  <a:schemeClr val="accent4">
                    <a:lumMod val="50000"/>
                  </a:schemeClr>
                </a:solidFill>
              </a:ln>
              <a:solidFill>
                <a:schemeClr val="bg1"/>
              </a:solidFill>
              <a:effectLst>
                <a:glow>
                  <a:schemeClr val="bg1"/>
                </a:glow>
              </a:effectLst>
              <a:latin typeface="UTM American Sans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3412" y="1795100"/>
            <a:ext cx="1098262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>
                <a:ln w="2857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merican Sans" pitchFamily="18" charset="0"/>
              </a:rPr>
              <a:t>HỘI NGHỊ ĐẠI BIỂU</a:t>
            </a:r>
          </a:p>
          <a:p>
            <a:pPr algn="ctr"/>
            <a:r>
              <a:rPr lang="en-US" sz="4800" b="1" cap="none" spc="0" dirty="0">
                <a:ln w="2857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merican Sans" pitchFamily="18" charset="0"/>
              </a:rPr>
              <a:t>CÁN BỘ - CÔNG CHỨC - VIÊN </a:t>
            </a:r>
            <a:r>
              <a:rPr lang="en-US" sz="4800" b="1" cap="none" spc="0" dirty="0" smtClean="0">
                <a:ln w="2857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merican Sans" pitchFamily="18" charset="0"/>
              </a:rPr>
              <a:t>CHỨC</a:t>
            </a:r>
          </a:p>
          <a:p>
            <a:pPr algn="ctr"/>
            <a:r>
              <a:rPr lang="en-US" sz="4800" b="1" cap="none" spc="0" dirty="0" smtClean="0">
                <a:ln w="2857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merican Sans" pitchFamily="18" charset="0"/>
              </a:rPr>
              <a:t>NĂM </a:t>
            </a:r>
            <a:r>
              <a:rPr lang="en-US" sz="4800" b="1" cap="none" spc="0" dirty="0">
                <a:ln w="2857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merican Sans" pitchFamily="18" charset="0"/>
              </a:rPr>
              <a:t>HỌC 2019 - 2020</a:t>
            </a:r>
            <a:endParaRPr lang="en-US" sz="4800" b="1" cap="none" spc="0" dirty="0">
              <a:ln w="2857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60073" y="204482"/>
            <a:ext cx="97191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ln w="2857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merican Sans" pitchFamily="18" charset="0"/>
              </a:rPr>
              <a:t>SỞ GIÁO DỤC VÀ ĐÀO TẠO THÀNH PHỐ HỒ CHÍ MINH</a:t>
            </a:r>
          </a:p>
        </p:txBody>
      </p:sp>
      <p:sp>
        <p:nvSpPr>
          <p:cNvPr id="2" name="Rectangle 1"/>
          <p:cNvSpPr/>
          <p:nvPr/>
        </p:nvSpPr>
        <p:spPr>
          <a:xfrm>
            <a:off x="123641" y="850813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n w="2857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merican Sans" pitchFamily="18" charset="0"/>
              </a:rPr>
              <a:t>TRƯỜNG CAO ĐẲNG LÝ TỰ TRỌNG </a:t>
            </a:r>
            <a:r>
              <a:rPr lang="en-US" sz="2800" b="1" dirty="0" smtClean="0">
                <a:ln w="2857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merican Sans" pitchFamily="18" charset="0"/>
              </a:rPr>
              <a:t>THÀNH </a:t>
            </a:r>
            <a:r>
              <a:rPr lang="en-US" sz="2800" b="1" dirty="0">
                <a:ln w="2857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merican Sans" pitchFamily="18" charset="0"/>
              </a:rPr>
              <a:t>PHỐ HỒ CHÍ MINH</a:t>
            </a:r>
          </a:p>
        </p:txBody>
      </p:sp>
    </p:spTree>
    <p:extLst>
      <p:ext uri="{BB962C8B-B14F-4D97-AF65-F5344CB8AC3E}">
        <p14:creationId xmlns:p14="http://schemas.microsoft.com/office/powerpoint/2010/main" val="2088294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OCME PAGE 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3068</TotalTime>
  <Words>51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WELOCME PAGE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 7</dc:creator>
  <cp:lastModifiedBy>VatTu</cp:lastModifiedBy>
  <cp:revision>264</cp:revision>
  <dcterms:created xsi:type="dcterms:W3CDTF">2015-01-14T14:57:04Z</dcterms:created>
  <dcterms:modified xsi:type="dcterms:W3CDTF">2019-10-24T03:54:05Z</dcterms:modified>
</cp:coreProperties>
</file>